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00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085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698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934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772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764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412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76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843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18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524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45F42-4CB2-4654-8313-5FCA9A276A15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913AD-682F-48CA-8051-A574BDDA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816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4" name="Picture 4" descr="http://medical-treatment.org/highresolution/l_2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0268"/>
            <a:ext cx="5176703" cy="362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3" name="Picture 7" descr="http://images.clipartpanda.com/wrist-clipart-body_wris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134" y="0"/>
            <a:ext cx="4212772" cy="4401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Plus 39"/>
          <p:cNvSpPr/>
          <p:nvPr/>
        </p:nvSpPr>
        <p:spPr>
          <a:xfrm>
            <a:off x="5176703" y="1581150"/>
            <a:ext cx="1219200" cy="14859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2" name="Rectangle 3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40"/>
          <p:cNvSpPr>
            <a:spLocks noChangeArrowheads="1"/>
          </p:cNvSpPr>
          <p:nvPr/>
        </p:nvSpPr>
        <p:spPr bwMode="auto">
          <a:xfrm>
            <a:off x="0" y="3067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				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41"/>
          <p:cNvSpPr>
            <a:spLocks noChangeArrowheads="1"/>
          </p:cNvSpPr>
          <p:nvPr/>
        </p:nvSpPr>
        <p:spPr bwMode="auto">
          <a:xfrm>
            <a:off x="0" y="6172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244929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309547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525328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409261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6517281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7665732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8747765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9719875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30632" y="59599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012371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979015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905387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787132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588734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6517281" y="59599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901002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857855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8747765" y="6629401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9580520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0487317" y="6629401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1426769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5972455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448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clker.com/cliparts/b/a/R/O/E/1/flame-h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879" y="228600"/>
            <a:ext cx="2066925" cy="30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4" t="27222" r="54558" b="18613"/>
          <a:stretch>
            <a:fillRect/>
          </a:stretch>
        </p:blipFill>
        <p:spPr bwMode="auto">
          <a:xfrm>
            <a:off x="7788729" y="542924"/>
            <a:ext cx="173355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324767"/>
            <a:ext cx="914400" cy="110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34671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									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44929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309547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25328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409261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517281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665732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8747765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9719875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30632" y="59599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012371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979015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905387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787132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588734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517281" y="59599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435887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9392740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282650" y="6629401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1115405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507340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925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http://images.clipartpanda.com/bruise-clipart-gg6271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243" y="414337"/>
            <a:ext cx="2800350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9" descr="http://www.englishexercises.org/makeagame/my_documents/my_pictures/2009/jul/85B_Body-Back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085" y="123825"/>
            <a:ext cx="2714625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132114"/>
            <a:ext cx="914400" cy="110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33623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	     						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44929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309547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25328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409261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517281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665732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8747765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9719875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012371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979015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905387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787132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789180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517281" y="59599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336154" y="597625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0347963" y="599258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1246033" y="599258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507340" y="597625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19743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5812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http://www.jadespacollection.com/wp-content/uploads/2012/10/Ace-bandag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178" y="45720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Picture 5" descr="http://www.bodyfoundation.co.uk/blog/wp-content/uploads/2013/02/5360d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171" y="457200"/>
            <a:ext cx="3705225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042" y="1094014"/>
            <a:ext cx="914400" cy="110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33147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				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41"/>
          <p:cNvSpPr>
            <a:spLocks noChangeArrowheads="1"/>
          </p:cNvSpPr>
          <p:nvPr/>
        </p:nvSpPr>
        <p:spPr bwMode="auto">
          <a:xfrm>
            <a:off x="0" y="6172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244929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309547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525328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409261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517281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665732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747765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9719875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30632" y="59599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12371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979015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905387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787132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588734" y="59436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517281" y="59599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901002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857855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747765" y="6629401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9580520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0487317" y="6629401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1426769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972455" y="66294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953000" y="6618514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212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goprep.in/wp-content/uploads/2014/08/302360_329211493836731_9836760_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376" y="287111"/>
            <a:ext cx="4689475" cy="3409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Connector 4"/>
          <p:cNvCxnSpPr/>
          <p:nvPr/>
        </p:nvCxnSpPr>
        <p:spPr>
          <a:xfrm>
            <a:off x="244929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423847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333342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09261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406939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665732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747765" y="50455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635921" y="630282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502468" y="630282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369015" y="630282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235562" y="630282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102109" y="630282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968656" y="630282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32778" y="3909332"/>
            <a:ext cx="8490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/>
              <a:t>’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4096484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clipartbest.com/cliparts/MTL/Ldb/MTLLdb46c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693" y="0"/>
            <a:ext cx="3535136" cy="4114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Connector 4"/>
          <p:cNvCxnSpPr/>
          <p:nvPr/>
        </p:nvCxnSpPr>
        <p:spPr>
          <a:xfrm>
            <a:off x="244929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423847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333342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32778" y="3909332"/>
            <a:ext cx="8490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/>
              <a:t>’</a:t>
            </a:r>
            <a:endParaRPr lang="en-US" sz="88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3224896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116450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008004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899558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791112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116450" y="61885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008004" y="61885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899558" y="61885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791112" y="61885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682666" y="61885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574220" y="61885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9465774" y="61885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0357328" y="61885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867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images.clipartof.com/thumbnails/437945-Royalty-Free-RF-Clip-Art-Illustration-Of-A-Tired-Cartoon-Businessman-Sleeping-Standing-Up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88"/>
          <a:stretch/>
        </p:blipFill>
        <p:spPr bwMode="auto">
          <a:xfrm>
            <a:off x="4207691" y="161925"/>
            <a:ext cx="3515360" cy="3562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346161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266004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230876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207691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184506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161321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955276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932091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9908906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0885721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859638" y="612865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836453" y="612865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813268" y="612865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790083" y="612865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715375" y="61123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673324" y="61123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571555" y="611232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046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images.clipartpanda.com/cough-clipart-_thumb_coughin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953" y="145053"/>
            <a:ext cx="3380604" cy="393709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Connector 4"/>
          <p:cNvCxnSpPr/>
          <p:nvPr/>
        </p:nvCxnSpPr>
        <p:spPr>
          <a:xfrm>
            <a:off x="346161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266004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085511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021682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957853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894024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830195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766366" y="47026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469232" y="5812972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405403" y="5812973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341574" y="5812974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277745" y="5812975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213916" y="5812976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150087" y="5812977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9086258" y="5812978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022429" y="581297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798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auscombatex.com/wp-content/uploads/2013/06/cold-and-flu-clipar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347" y="155121"/>
            <a:ext cx="3765096" cy="346982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Connector 4"/>
          <p:cNvCxnSpPr/>
          <p:nvPr/>
        </p:nvCxnSpPr>
        <p:spPr>
          <a:xfrm>
            <a:off x="244929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423847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333342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32778" y="3909332"/>
            <a:ext cx="8490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/>
              <a:t>’</a:t>
            </a:r>
            <a:endParaRPr lang="en-US" sz="88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363527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359571" y="5029200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786325" y="61123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705884" y="61123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625443" y="61123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545002" y="61123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464561" y="61123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384120" y="6112329"/>
            <a:ext cx="7674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6001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</Words>
  <Application>Microsoft Office PowerPoint</Application>
  <PresentationFormat>Widescreen</PresentationFormat>
  <Paragraphs>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2015-01-13T13:10:51Z</dcterms:created>
  <dcterms:modified xsi:type="dcterms:W3CDTF">2015-01-13T13:23:11Z</dcterms:modified>
</cp:coreProperties>
</file>